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968C35-4B12-45CA-AA67-8174602398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1BF6D7-1DBD-4E08-9E92-8D48C37D69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68C35-4B12-45CA-AA67-8174602398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BF6D7-1DBD-4E08-9E92-8D48C37D6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968C35-4B12-45CA-AA67-8174602398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1BF6D7-1DBD-4E08-9E92-8D48C37D6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68C35-4B12-45CA-AA67-8174602398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BF6D7-1DBD-4E08-9E92-8D48C37D6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968C35-4B12-45CA-AA67-8174602398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11BF6D7-1DBD-4E08-9E92-8D48C37D69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68C35-4B12-45CA-AA67-8174602398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BF6D7-1DBD-4E08-9E92-8D48C37D6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68C35-4B12-45CA-AA67-8174602398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BF6D7-1DBD-4E08-9E92-8D48C37D6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68C35-4B12-45CA-AA67-8174602398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BF6D7-1DBD-4E08-9E92-8D48C37D6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968C35-4B12-45CA-AA67-8174602398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BF6D7-1DBD-4E08-9E92-8D48C37D6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68C35-4B12-45CA-AA67-8174602398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BF6D7-1DBD-4E08-9E92-8D48C37D6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68C35-4B12-45CA-AA67-8174602398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BF6D7-1DBD-4E08-9E92-8D48C37D69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968C35-4B12-45CA-AA67-8174602398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1BF6D7-1DBD-4E08-9E92-8D48C37D69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2628920"/>
          </a:xfrm>
        </p:spPr>
        <p:txBody>
          <a:bodyPr>
            <a:noAutofit/>
          </a:bodyPr>
          <a:lstStyle/>
          <a:p>
            <a:r>
              <a:rPr lang="ru-RU" sz="4400" dirty="0" smtClean="0"/>
              <a:t>Муниципальное бюджетное учреждение культуры</a:t>
            </a:r>
            <a:br>
              <a:rPr lang="ru-RU" sz="4400" dirty="0" smtClean="0"/>
            </a:br>
            <a:r>
              <a:rPr lang="ru-RU" sz="4400" dirty="0" smtClean="0"/>
              <a:t>Центр культуры и досуга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Сошниковское</a:t>
            </a:r>
            <a:r>
              <a:rPr lang="ru-RU" dirty="0" smtClean="0"/>
              <a:t> сельское поселение </a:t>
            </a:r>
            <a:r>
              <a:rPr lang="ru-RU" dirty="0" err="1" smtClean="0"/>
              <a:t>вичугского</a:t>
            </a:r>
            <a:r>
              <a:rPr lang="ru-RU" dirty="0" smtClean="0"/>
              <a:t> муниципального района ивановской области</a:t>
            </a:r>
          </a:p>
          <a:p>
            <a:r>
              <a:rPr lang="ru-RU" dirty="0" smtClean="0"/>
              <a:t>2022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Концерт посвященный международному женскому дню </a:t>
            </a:r>
            <a:r>
              <a:rPr lang="ru-RU" dirty="0" err="1" smtClean="0"/>
              <a:t>Сдк</a:t>
            </a:r>
            <a:r>
              <a:rPr lang="ru-RU" dirty="0" smtClean="0"/>
              <a:t> сошники</a:t>
            </a:r>
            <a:endParaRPr lang="ru-RU" dirty="0"/>
          </a:p>
        </p:txBody>
      </p:sp>
      <p:pic>
        <p:nvPicPr>
          <p:cNvPr id="4" name="Содержимое 3" descr="5- 8 марта концер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188" y="1609725"/>
            <a:ext cx="5987023" cy="48466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Вечер отдыха для милых дам</a:t>
            </a:r>
            <a:br>
              <a:rPr lang="ru-RU" dirty="0" smtClean="0"/>
            </a:br>
            <a:r>
              <a:rPr lang="ru-RU" dirty="0" smtClean="0"/>
              <a:t>СДК семеновский</a:t>
            </a:r>
            <a:endParaRPr lang="ru-RU" dirty="0"/>
          </a:p>
        </p:txBody>
      </p:sp>
      <p:pic>
        <p:nvPicPr>
          <p:cNvPr id="4" name="Содержимое 3" descr="6. -8 марта-мероприятие посвященное Международному женскому дню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в акции «за мир, за </a:t>
            </a:r>
            <a:r>
              <a:rPr lang="ru-RU" dirty="0" err="1" smtClean="0"/>
              <a:t>россию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4- 18 марта Акция Мы з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000240"/>
            <a:ext cx="3835431" cy="3183344"/>
          </a:xfrm>
        </p:spPr>
      </p:pic>
      <p:pic>
        <p:nvPicPr>
          <p:cNvPr id="6" name="Содержимое 5" descr="6- 18 марта За мир. За Россию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102644"/>
            <a:ext cx="3521075" cy="35210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в </a:t>
            </a:r>
            <a:r>
              <a:rPr lang="ru-RU" dirty="0" err="1" smtClean="0"/>
              <a:t>героико</a:t>
            </a:r>
            <a:r>
              <a:rPr lang="ru-RU" dirty="0" smtClean="0"/>
              <a:t> – патриотическом конкурсе «славим </a:t>
            </a:r>
            <a:r>
              <a:rPr lang="ru-RU" dirty="0" err="1" smtClean="0"/>
              <a:t>россию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9- 16 апреля Героико-патриотический конкурс Славим Россию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381" y="1609725"/>
            <a:ext cx="4846638" cy="48466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Игровая программа «путешествие в космос» СДК сошники</a:t>
            </a:r>
            <a:endParaRPr lang="ru-RU" dirty="0"/>
          </a:p>
        </p:txBody>
      </p:sp>
      <p:pic>
        <p:nvPicPr>
          <p:cNvPr id="4" name="Содержимое 3" descr="10- 12 апреля Игровая программа Путешествие в космо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360" y="1651794"/>
            <a:ext cx="6202680" cy="47625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9 мая «войны пылающие строки»</a:t>
            </a:r>
            <a:endParaRPr lang="ru-RU" dirty="0"/>
          </a:p>
        </p:txBody>
      </p:sp>
      <p:pic>
        <p:nvPicPr>
          <p:cNvPr id="5" name="Содержимое 4" descr="5- 9 ма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3692555" cy="3143272"/>
          </a:xfrm>
        </p:spPr>
      </p:pic>
      <p:pic>
        <p:nvPicPr>
          <p:cNvPr id="6" name="Содержимое 5" descr="14. -10 мая- цикл мероприятий посвященный Дню победа 9 мая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Поздравление жителей </a:t>
            </a:r>
            <a:r>
              <a:rPr lang="ru-RU" dirty="0" err="1" smtClean="0"/>
              <a:t>ввп</a:t>
            </a:r>
            <a:r>
              <a:rPr lang="ru-RU" dirty="0" smtClean="0"/>
              <a:t> с</a:t>
            </a:r>
            <a:br>
              <a:rPr lang="ru-RU" dirty="0" smtClean="0"/>
            </a:br>
            <a:r>
              <a:rPr lang="ru-RU" dirty="0" smtClean="0"/>
              <a:t> 9 мая</a:t>
            </a:r>
            <a:endParaRPr lang="ru-RU" dirty="0"/>
          </a:p>
        </p:txBody>
      </p:sp>
      <p:pic>
        <p:nvPicPr>
          <p:cNvPr id="4" name="Содержимое 3" descr="11- 6 мая Поздравление жителей ВВП с 9 м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9 мая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Праздничный концерт </a:t>
            </a:r>
            <a:r>
              <a:rPr lang="ru-RU" sz="2800" dirty="0" err="1" smtClean="0"/>
              <a:t>сдк</a:t>
            </a:r>
            <a:r>
              <a:rPr lang="ru-RU" sz="2800" dirty="0" smtClean="0"/>
              <a:t> сошники</a:t>
            </a:r>
            <a:endParaRPr lang="ru-RU" sz="2800" dirty="0"/>
          </a:p>
        </p:txBody>
      </p:sp>
      <p:pic>
        <p:nvPicPr>
          <p:cNvPr id="5" name="Рисунок 4" descr="12- 9 мая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 июня игровая программа и открытие детского школьного лагеря «радуга детства»</a:t>
            </a:r>
            <a:endParaRPr lang="ru-RU" dirty="0"/>
          </a:p>
        </p:txBody>
      </p:sp>
      <p:pic>
        <p:nvPicPr>
          <p:cNvPr id="4" name="Содержимое 3" descr="13- 1 июня День защиты дет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29439"/>
            <a:ext cx="7239000" cy="320721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Конкурсные игровые программы для детей в летний период</a:t>
            </a:r>
            <a:endParaRPr lang="ru-RU" dirty="0"/>
          </a:p>
        </p:txBody>
      </p:sp>
      <p:pic>
        <p:nvPicPr>
          <p:cNvPr id="5" name="Содержимое 4" descr="19. -12 августа-конкурсно-развлекательная программа день индейц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857364"/>
            <a:ext cx="3835431" cy="3311159"/>
          </a:xfrm>
        </p:spPr>
      </p:pic>
      <p:pic>
        <p:nvPicPr>
          <p:cNvPr id="6" name="Содержимое 5" descr="6- 1 июня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Сошниковский</a:t>
            </a:r>
            <a:r>
              <a:rPr lang="ru-RU" sz="2800" dirty="0" smtClean="0"/>
              <a:t> СДК</a:t>
            </a:r>
            <a:br>
              <a:rPr lang="ru-RU" sz="2800" dirty="0" smtClean="0"/>
            </a:br>
            <a:r>
              <a:rPr lang="ru-RU" sz="2800" dirty="0" smtClean="0"/>
              <a:t>Семеновский СДК</a:t>
            </a:r>
            <a:br>
              <a:rPr lang="ru-RU" sz="2800" dirty="0" smtClean="0"/>
            </a:br>
            <a:r>
              <a:rPr lang="ru-RU" sz="2800" dirty="0" smtClean="0"/>
              <a:t>СДК Раздолье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Структурные подразделения 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Театрализованные программы для детей</a:t>
            </a:r>
            <a:endParaRPr lang="ru-RU" dirty="0"/>
          </a:p>
        </p:txBody>
      </p:sp>
      <p:pic>
        <p:nvPicPr>
          <p:cNvPr id="5" name="Содержимое 4" descr="14- 6 июня Пушкинский ден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857364"/>
            <a:ext cx="3835431" cy="3337702"/>
          </a:xfrm>
        </p:spPr>
      </p:pic>
      <p:pic>
        <p:nvPicPr>
          <p:cNvPr id="6" name="Содержимое 5" descr="15. -2 июня-театрализованное представление на День защиты детей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1857364"/>
            <a:ext cx="3521075" cy="332622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12 июня </a:t>
            </a:r>
            <a:br>
              <a:rPr lang="ru-RU" dirty="0" smtClean="0"/>
            </a:br>
            <a:r>
              <a:rPr lang="ru-RU" dirty="0" smtClean="0"/>
              <a:t>акции ко дню </a:t>
            </a:r>
            <a:r>
              <a:rPr lang="ru-RU" dirty="0" err="1" smtClean="0"/>
              <a:t>россии</a:t>
            </a:r>
            <a:endParaRPr lang="ru-RU" dirty="0"/>
          </a:p>
        </p:txBody>
      </p:sp>
      <p:pic>
        <p:nvPicPr>
          <p:cNvPr id="5" name="Содержимое 4" descr="15- 12 июня День Росси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3763993" cy="3254782"/>
          </a:xfrm>
        </p:spPr>
      </p:pic>
      <p:pic>
        <p:nvPicPr>
          <p:cNvPr id="6" name="Содержимое 5" descr="16. -12 июня-поздравительное мероприятие с Днем России нашего фельдшера АН Смирнову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2000240"/>
            <a:ext cx="3521075" cy="318334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22 июня</a:t>
            </a:r>
            <a:br>
              <a:rPr lang="ru-RU" dirty="0" smtClean="0"/>
            </a:br>
            <a:r>
              <a:rPr lang="ru-RU" dirty="0" smtClean="0"/>
              <a:t>Самый длинный день в году</a:t>
            </a:r>
            <a:endParaRPr lang="ru-RU" dirty="0"/>
          </a:p>
        </p:txBody>
      </p:sp>
      <p:pic>
        <p:nvPicPr>
          <p:cNvPr id="5" name="Содержимое 4" descr="7- 22 июн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3692555" cy="3183344"/>
          </a:xfrm>
        </p:spPr>
      </p:pic>
      <p:pic>
        <p:nvPicPr>
          <p:cNvPr id="6" name="Содержимое 5" descr="16- 22 июня Самый длиный день в году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2071678"/>
            <a:ext cx="3521075" cy="311190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24 июня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Закрытие смены детского школьного лагеря</a:t>
            </a:r>
            <a:endParaRPr lang="ru-RU" sz="2400" dirty="0"/>
          </a:p>
        </p:txBody>
      </p:sp>
      <p:pic>
        <p:nvPicPr>
          <p:cNvPr id="5" name="Рисунок 4" descr="17- 24 июня Закрытие смены детского лагеря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341" r="11341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День </a:t>
            </a:r>
            <a:r>
              <a:rPr lang="ru-RU" dirty="0" err="1" smtClean="0"/>
              <a:t>сошниковского</a:t>
            </a:r>
            <a:r>
              <a:rPr lang="ru-RU" dirty="0" smtClean="0"/>
              <a:t> сельского поселения</a:t>
            </a:r>
            <a:endParaRPr lang="ru-RU" dirty="0"/>
          </a:p>
        </p:txBody>
      </p:sp>
      <p:pic>
        <p:nvPicPr>
          <p:cNvPr id="4" name="Содержимое 3" descr="18- 31 июля День Сошниковского сельского поселен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Акции ко дню флага</a:t>
            </a:r>
            <a:endParaRPr lang="ru-RU" dirty="0"/>
          </a:p>
        </p:txBody>
      </p:sp>
      <p:pic>
        <p:nvPicPr>
          <p:cNvPr id="5" name="Содержимое 4" descr="19- 22  августа Дегь флаг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928802"/>
            <a:ext cx="3763993" cy="3254782"/>
          </a:xfrm>
        </p:spPr>
      </p:pic>
      <p:pic>
        <p:nvPicPr>
          <p:cNvPr id="6" name="Содержимое 5" descr="9- 22 августа Флаг Росси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2000240"/>
            <a:ext cx="3521075" cy="318334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выставки</a:t>
            </a:r>
            <a:endParaRPr lang="ru-RU" dirty="0"/>
          </a:p>
        </p:txBody>
      </p:sp>
      <p:pic>
        <p:nvPicPr>
          <p:cNvPr id="5" name="Содержимое 4" descr="9. -18 марта-выставка по рукоделию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Содержимое 5" descr="22- 27 октября выставка народного творчеств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1643050"/>
            <a:ext cx="3751286" cy="435771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Мастер классы</a:t>
            </a:r>
            <a:endParaRPr lang="ru-RU" dirty="0"/>
          </a:p>
        </p:txBody>
      </p:sp>
      <p:pic>
        <p:nvPicPr>
          <p:cNvPr id="5" name="Содержимое 4" descr="23- 4 ноября День народного единства мастер класс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143117"/>
            <a:ext cx="3929090" cy="3071834"/>
          </a:xfrm>
        </p:spPr>
      </p:pic>
      <p:pic>
        <p:nvPicPr>
          <p:cNvPr id="8" name="Содержимое 7" descr="24- 18 ноября день рождения деда мороз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2143116"/>
            <a:ext cx="3521075" cy="304046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Акция ко дню матери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«Маме, с любовью»</a:t>
            </a:r>
            <a:endParaRPr lang="ru-RU" sz="2400" dirty="0"/>
          </a:p>
        </p:txBody>
      </p:sp>
      <p:pic>
        <p:nvPicPr>
          <p:cNvPr id="5" name="Рисунок 4" descr="26- 25 ноября , акция ко дню матери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894" r="26894"/>
          <a:stretch>
            <a:fillRect/>
          </a:stretch>
        </p:blipFill>
        <p:spPr/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Концерт посвященный дню матери «о тебе, родная»</a:t>
            </a:r>
            <a:endParaRPr lang="ru-RU" dirty="0"/>
          </a:p>
        </p:txBody>
      </p:sp>
      <p:pic>
        <p:nvPicPr>
          <p:cNvPr id="4" name="Содержимое 3" descr="27- 26 ноября концерт ко дню матер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61179"/>
            <a:ext cx="7239000" cy="334372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«Пришла коляда»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СДК Раздолье</a:t>
            </a:r>
            <a:endParaRPr lang="ru-RU" sz="2400" dirty="0"/>
          </a:p>
        </p:txBody>
      </p:sp>
      <p:pic>
        <p:nvPicPr>
          <p:cNvPr id="5" name="Рисунок 4" descr="1- 6 января Пришла Коляд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14" b="12514"/>
          <a:stretch>
            <a:fillRect/>
          </a:stretch>
        </p:blipFill>
        <p:spPr/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Вечер отдыха ко дню матери</a:t>
            </a:r>
            <a:endParaRPr lang="ru-RU" dirty="0"/>
          </a:p>
        </p:txBody>
      </p:sp>
      <p:pic>
        <p:nvPicPr>
          <p:cNvPr id="5" name="Содержимое 4" descr="13- 24 ноября день матер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143117"/>
            <a:ext cx="3692555" cy="2532218"/>
          </a:xfrm>
        </p:spPr>
      </p:pic>
      <p:pic>
        <p:nvPicPr>
          <p:cNvPr id="6" name="Содержимое 5" descr="25. - 28 ноября- вечер отдыха для ЛО Ветеран на День матер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143116"/>
            <a:ext cx="3521075" cy="304046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в акции «новогодняя почта!» для бойцов </a:t>
            </a:r>
            <a:r>
              <a:rPr lang="ru-RU" dirty="0" err="1" smtClean="0"/>
              <a:t>сво</a:t>
            </a:r>
            <a:endParaRPr lang="ru-RU" dirty="0"/>
          </a:p>
        </p:txBody>
      </p:sp>
      <p:pic>
        <p:nvPicPr>
          <p:cNvPr id="4" name="Содержимое 3" descr="28- 5 декабря новогодняя почта для бойцов СВ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210" y="1609725"/>
            <a:ext cx="3634979" cy="484663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Новогодний утренник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               СДК Семеновский</a:t>
            </a:r>
            <a:endParaRPr lang="ru-RU" sz="1800" dirty="0"/>
          </a:p>
        </p:txBody>
      </p:sp>
      <p:pic>
        <p:nvPicPr>
          <p:cNvPr id="5" name="Рисунок 4" descr="30 декабря-детский утренник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/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Новогодний бал для </a:t>
            </a:r>
            <a:r>
              <a:rPr lang="ru-RU" dirty="0" err="1" smtClean="0"/>
              <a:t>ло</a:t>
            </a:r>
            <a:r>
              <a:rPr lang="ru-RU" dirty="0" smtClean="0"/>
              <a:t> «Ветеран»</a:t>
            </a:r>
            <a:endParaRPr lang="ru-RU" dirty="0"/>
          </a:p>
        </p:txBody>
      </p:sp>
      <p:pic>
        <p:nvPicPr>
          <p:cNvPr id="4" name="Содержимое 3" descr="31 декабря-новогодний бал для  ЛО Ветер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326" y="1609725"/>
            <a:ext cx="6536748" cy="484663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Новогодняя развлекательная программа для жителей </a:t>
            </a:r>
            <a:r>
              <a:rPr lang="ru-RU" dirty="0" err="1" smtClean="0"/>
              <a:t>ввп</a:t>
            </a:r>
            <a:endParaRPr lang="ru-RU" dirty="0"/>
          </a:p>
        </p:txBody>
      </p:sp>
      <p:pic>
        <p:nvPicPr>
          <p:cNvPr id="4" name="Содержимое 3" descr="15- 16 декабря новый го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380" y="2112804"/>
            <a:ext cx="5120640" cy="38404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Рождественские колядки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СДК Семеновское</a:t>
            </a:r>
            <a:endParaRPr lang="ru-RU" sz="2400" dirty="0"/>
          </a:p>
        </p:txBody>
      </p:sp>
      <p:pic>
        <p:nvPicPr>
          <p:cNvPr id="5" name="Рисунок 4" descr="0.1.- 7 января-Рождественские калядки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Новогодний утренник</a:t>
            </a:r>
            <a:br>
              <a:rPr lang="ru-RU" dirty="0" smtClean="0"/>
            </a:br>
            <a:r>
              <a:rPr lang="ru-RU" dirty="0" smtClean="0"/>
              <a:t>СДК Сошники</a:t>
            </a:r>
            <a:endParaRPr lang="ru-RU" dirty="0"/>
          </a:p>
        </p:txBody>
      </p:sp>
      <p:pic>
        <p:nvPicPr>
          <p:cNvPr id="4" name="Содержимое 3" descr="1. - 12 января Танцевально развлекательная программаВ гостях у бабы Яг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618" y="1609725"/>
            <a:ext cx="5450164" cy="48466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Именины Домового</a:t>
            </a:r>
            <a:endParaRPr lang="ru-RU" dirty="0"/>
          </a:p>
        </p:txBody>
      </p:sp>
      <p:pic>
        <p:nvPicPr>
          <p:cNvPr id="5" name="Содержимое 4" descr="2 - 10 февраля День рождения Домовог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Содержимое 5" descr="2- 10 февраля Викторина Безопаность прежде всег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с участником боевых действий П.п. </a:t>
            </a:r>
            <a:r>
              <a:rPr lang="ru-RU" dirty="0" err="1" smtClean="0"/>
              <a:t>орловым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СДК Семеновский</a:t>
            </a:r>
            <a:endParaRPr lang="ru-RU" dirty="0"/>
          </a:p>
        </p:txBody>
      </p:sp>
      <p:pic>
        <p:nvPicPr>
          <p:cNvPr id="4" name="Содержимое 3" descr="3. -13 февраля-беседа с участником боевых действий в Афганистане ПП Орловым, приуроченная к 33летию вывода войск из афганиста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Масленица пришла - блинов принесла</a:t>
            </a:r>
            <a:endParaRPr lang="ru-RU" dirty="0"/>
          </a:p>
        </p:txBody>
      </p:sp>
      <p:pic>
        <p:nvPicPr>
          <p:cNvPr id="5" name="Содержимое 4" descr="5. -6 марта- праздничное мероприятие посвященное широкой маслениц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Содержимое 5" descr="3- 6 марта  Маслениц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1934" y="2500306"/>
            <a:ext cx="3786214" cy="264320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Масленичное гулянье </a:t>
            </a:r>
            <a:r>
              <a:rPr lang="ru-RU" dirty="0" err="1" smtClean="0"/>
              <a:t>сдк</a:t>
            </a:r>
            <a:r>
              <a:rPr lang="ru-RU" dirty="0" smtClean="0"/>
              <a:t> сошники</a:t>
            </a:r>
            <a:endParaRPr lang="ru-RU" dirty="0"/>
          </a:p>
        </p:txBody>
      </p:sp>
      <p:pic>
        <p:nvPicPr>
          <p:cNvPr id="4" name="Содержимое 3" descr="4- 6 марта Масленица 2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113</TotalTime>
  <Words>215</Words>
  <Application>Microsoft Office PowerPoint</Application>
  <PresentationFormat>Экран (4:3)</PresentationFormat>
  <Paragraphs>43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Изящная</vt:lpstr>
      <vt:lpstr>Муниципальное бюджетное учреждение культуры Центр культуры и досуга</vt:lpstr>
      <vt:lpstr>Сошниковский СДК Семеновский СДК СДК Раздолье </vt:lpstr>
      <vt:lpstr>«Пришла коляда»</vt:lpstr>
      <vt:lpstr>Рождественские колядки</vt:lpstr>
      <vt:lpstr>Новогодний утренник СДК Сошники</vt:lpstr>
      <vt:lpstr>        Именины Домового</vt:lpstr>
      <vt:lpstr>Встреча с участником боевых действий П.п. орловым СДК Семеновский</vt:lpstr>
      <vt:lpstr>Масленица пришла - блинов принесла</vt:lpstr>
      <vt:lpstr>     Масленичное гулянье сдк сошники</vt:lpstr>
      <vt:lpstr>Концерт посвященный международному женскому дню Сдк сошники</vt:lpstr>
      <vt:lpstr>Вечер отдыха для милых дам СДК семеновский</vt:lpstr>
      <vt:lpstr>Участие в акции «за мир, за россию»</vt:lpstr>
      <vt:lpstr>Участие в героико – патриотическом конкурсе «славим россию»</vt:lpstr>
      <vt:lpstr>Игровая программа «путешествие в космос» СДК сошники</vt:lpstr>
      <vt:lpstr>9 мая «войны пылающие строки»</vt:lpstr>
      <vt:lpstr>Поздравление жителей ввп с  9 мая</vt:lpstr>
      <vt:lpstr>9 мая</vt:lpstr>
      <vt:lpstr>1 июня игровая программа и открытие детского школьного лагеря «радуга детства»</vt:lpstr>
      <vt:lpstr>Конкурсные игровые программы для детей в летний период</vt:lpstr>
      <vt:lpstr>Театрализованные программы для детей</vt:lpstr>
      <vt:lpstr>      12 июня  акции ко дню россии</vt:lpstr>
      <vt:lpstr>22 июня Самый длинный день в году</vt:lpstr>
      <vt:lpstr>         24 июня</vt:lpstr>
      <vt:lpstr>День сошниковского сельского поселения</vt:lpstr>
      <vt:lpstr>       Акции ко дню флага</vt:lpstr>
      <vt:lpstr>                      выставки</vt:lpstr>
      <vt:lpstr>                Мастер классы</vt:lpstr>
      <vt:lpstr>Акция ко дню матери</vt:lpstr>
      <vt:lpstr>Концерт посвященный дню матери «о тебе, родная»</vt:lpstr>
      <vt:lpstr>Вечер отдыха ко дню матери</vt:lpstr>
      <vt:lpstr>Участие в акции «новогодняя почта!» для бойцов сво</vt:lpstr>
      <vt:lpstr>Новогодний утренник</vt:lpstr>
      <vt:lpstr>Новогодний бал для ло «Ветеран»</vt:lpstr>
      <vt:lpstr>Новогодняя развлекательная программа для жителей ввп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культуры Центр культуры и досуга</dc:title>
  <dc:creator>User</dc:creator>
  <cp:lastModifiedBy>User</cp:lastModifiedBy>
  <cp:revision>12</cp:revision>
  <dcterms:created xsi:type="dcterms:W3CDTF">2023-01-11T06:14:02Z</dcterms:created>
  <dcterms:modified xsi:type="dcterms:W3CDTF">2023-01-11T08:07:09Z</dcterms:modified>
</cp:coreProperties>
</file>